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C800D76-3C72-4CB3-9FC9-AADDB526D820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1CC"/>
    <a:srgbClr val="51247A"/>
    <a:srgbClr val="962A8B"/>
    <a:srgbClr val="E62645"/>
    <a:srgbClr val="2EA836"/>
    <a:srgbClr val="D9AC6D"/>
    <a:srgbClr val="EB602B"/>
    <a:srgbClr val="FBB800"/>
    <a:srgbClr val="4085C6"/>
    <a:srgbClr val="00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96237" autoAdjust="0"/>
  </p:normalViewPr>
  <p:slideViewPr>
    <p:cSldViewPr showGuides="1">
      <p:cViewPr varScale="1">
        <p:scale>
          <a:sx n="99" d="100"/>
          <a:sy n="99" d="100"/>
        </p:scale>
        <p:origin x="78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notesViewPr>
    <p:cSldViewPr showGuides="1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8/04/2024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8/04/2024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_Purple">
    <p:bg>
      <p:bgPr>
        <a:gradFill>
          <a:gsLst>
            <a:gs pos="0">
              <a:srgbClr val="962A8B"/>
            </a:gs>
            <a:gs pos="39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E5963B6-DEFF-DC8A-ED68-55A8A6E343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  <p:pic>
        <p:nvPicPr>
          <p:cNvPr id="9" name="Picture 8" descr="A black and white number&#10;&#10;Description automatically generated">
            <a:extLst>
              <a:ext uri="{FF2B5EF4-FFF2-40B4-BE49-F238E27FC236}">
                <a16:creationId xmlns:a16="http://schemas.microsoft.com/office/drawing/2014/main" id="{B18148E4-8994-1927-951C-5A0BDC730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581" t="2143" r="-1499" b="2145"/>
          <a:stretch/>
        </p:blipFill>
        <p:spPr>
          <a:xfrm>
            <a:off x="0" y="0"/>
            <a:ext cx="4443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0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gradFill>
          <a:gsLst>
            <a:gs pos="0">
              <a:srgbClr val="962A8B"/>
            </a:gs>
            <a:gs pos="40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1464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53D0953-C19C-20ED-4088-B0B7C33A8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3+UQ">
    <p:bg>
      <p:bgPr>
        <a:gradFill>
          <a:gsLst>
            <a:gs pos="0">
              <a:srgbClr val="962A8B"/>
            </a:gs>
            <a:gs pos="4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1464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53D0953-C19C-20ED-4088-B0B7C33A8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00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9577138" cy="4063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960"/>
            <a:ext cx="9577138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243CB3D8-2629-4424-B4A4-6246A0F1B6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25329E0A-327E-4475-ACC4-637C24D9D6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5040000" cy="395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96221FCF-FD80-4F6D-8DA9-9317EBC3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A4F1765-68C5-44D1-A98C-B4F4A28FB05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19D46B37-73CD-4FCA-A759-8E2A51429F98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456600" y="2009931"/>
            <a:ext cx="5040000" cy="395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5477FFC-1C60-4E3E-BD15-C245B1FFD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B4F150F-D503-4CDA-B1CD-C63C713F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1062EBB-320C-4A28-8445-B54D03FB652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32DE93C6-3639-468D-9B77-79E3174023A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1007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491BB866-7B21-4CA7-A97B-BF804B3184F9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812482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0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+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EC532FC-7828-49E7-B6EF-06CAF53DDA64}"/>
              </a:ext>
            </a:extLst>
          </p:cNvPr>
          <p:cNvSpPr/>
          <p:nvPr userDrawn="1"/>
        </p:nvSpPr>
        <p:spPr>
          <a:xfrm>
            <a:off x="8112125" y="0"/>
            <a:ext cx="4079875" cy="6858000"/>
          </a:xfrm>
          <a:prstGeom prst="rect">
            <a:avLst/>
          </a:prstGeom>
          <a:gradFill>
            <a:gsLst>
              <a:gs pos="34000">
                <a:schemeClr val="accent1"/>
              </a:gs>
              <a:gs pos="0">
                <a:schemeClr val="accent2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5477FFC-1C60-4E3E-BD15-C245B1FFD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544273" y="2032712"/>
            <a:ext cx="3273078" cy="3340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lang="en-US" sz="1400" dirty="0"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lang="en-US" sz="1400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B4F150F-D503-4CDA-B1CD-C63C713F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200"/>
            <a:ext cx="7096126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1062EBB-320C-4A28-8445-B54D03FB652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7096125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32DE93C6-3639-468D-9B77-79E3174023A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04852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491BB866-7B21-4CA7-A97B-BF804B3184F9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4419602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A5085-F348-CCB3-4264-3BB261FC3F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1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EC2D33F-D887-4527-98FE-88AEA004A9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9927" y="2477978"/>
            <a:ext cx="5112000" cy="36168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insert graph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564D6273-13C3-41E3-9854-6BA8DC87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7139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60130E7F-2696-4D7D-8351-3A820B0259D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4C22DC31-C022-4D35-A4CA-01E2EE12CEB3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695326" y="2030400"/>
            <a:ext cx="5112000" cy="2877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600" b="1" dirty="0"/>
            </a:lvl1pPr>
            <a:lvl2pPr>
              <a:defRPr lang="en-US" sz="1200" dirty="0"/>
            </a:lvl2pPr>
            <a:lvl3pPr>
              <a:defRPr lang="en-US" sz="1200" dirty="0"/>
            </a:lvl3pPr>
            <a:lvl4pPr>
              <a:defRPr lang="en-US" sz="1200" dirty="0"/>
            </a:lvl4pPr>
            <a:lvl5pPr>
              <a:spcBef>
                <a:spcPts val="1200"/>
              </a:spcBef>
              <a:defRPr lang="en-US" sz="1200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[Graph title]</a:t>
            </a:r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6319767D-07B2-4A1E-BE78-9D7F3E8A2DF0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386675" y="2477978"/>
            <a:ext cx="5112000" cy="36168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insert graph</a:t>
            </a: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26657DA0-8703-4499-B474-1559693405B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6384600" y="2030400"/>
            <a:ext cx="5112000" cy="2877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600" b="1" dirty="0"/>
            </a:lvl1pPr>
            <a:lvl2pPr>
              <a:defRPr lang="en-US" sz="1200" dirty="0"/>
            </a:lvl2pPr>
            <a:lvl3pPr>
              <a:defRPr lang="en-US" sz="1200" dirty="0"/>
            </a:lvl3pPr>
            <a:lvl4pPr>
              <a:defRPr lang="en-US" sz="1200" dirty="0"/>
            </a:lvl4pPr>
            <a:lvl5pPr>
              <a:spcBef>
                <a:spcPts val="1200"/>
              </a:spcBef>
              <a:defRPr lang="en-US" sz="1200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[Graph title]</a:t>
            </a:r>
          </a:p>
        </p:txBody>
      </p:sp>
    </p:spTree>
    <p:extLst>
      <p:ext uri="{BB962C8B-B14F-4D97-AF65-F5344CB8AC3E}">
        <p14:creationId xmlns:p14="http://schemas.microsoft.com/office/powerpoint/2010/main" val="3024888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E77EF712-8DED-4A52-BD51-103375D11B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4800" y="2030400"/>
            <a:ext cx="10513768" cy="17282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US" sz="1400" dirty="0"/>
            </a:lvl3pPr>
            <a:lvl4pPr>
              <a:defRPr lang="en-US" sz="1400" dirty="0"/>
            </a:lvl4pPr>
            <a:lvl5pPr>
              <a:defRPr lang="en-US" sz="1400" dirty="0"/>
            </a:lvl5pPr>
          </a:lstStyle>
          <a:p>
            <a:pPr lvl="0"/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E4083B0-5F51-4F95-BD7A-3B4222E8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00BC9CFA-71EA-43AD-BDD4-7FDB2FDF1B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182B9C09-CED4-448F-920B-B0EA81FCD18B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94800" y="3918534"/>
            <a:ext cx="10513768" cy="17282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US" sz="1400" dirty="0"/>
            </a:lvl3pPr>
            <a:lvl4pPr>
              <a:defRPr lang="en-US" sz="1400" dirty="0"/>
            </a:lvl4pPr>
            <a:lvl5pPr>
              <a:defRPr lang="en-US" sz="1400" dirty="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073AADBC-DF68-45FD-854E-35806C6DE0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AFEEB2E7-44F2-48F2-BBFC-DF704AD7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F3FFB07-730C-4029-A1B2-3F55F310FE8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10080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4FAE2FD6-F041-4D7F-8F92-2AFDD991FE5D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27539" y="2030400"/>
            <a:ext cx="6347786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C6A8FED-FA65-4CA1-BCAC-A45FB3462E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9077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D65DFCA3-BD94-4763-9B1A-CD6AE2B1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20E119BA-A47F-4967-9FEC-495C9F92A7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10080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75AE0700-627C-416D-BA13-5D2F3C8E556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95324" y="2030400"/>
            <a:ext cx="6480795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94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2001916"/>
            <a:ext cx="10801349" cy="39474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E9E9E33-B596-4A72-ACBD-699AC270638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4381A-1796-48D3-99D8-9D18726C1C17}"/>
              </a:ext>
            </a:extLst>
          </p:cNvPr>
          <p:cNvSpPr/>
          <p:nvPr userDrawn="1"/>
        </p:nvSpPr>
        <p:spPr>
          <a:xfrm flipV="1">
            <a:off x="-7364" y="2030400"/>
            <a:ext cx="12199364" cy="441176"/>
          </a:xfrm>
          <a:prstGeom prst="rect">
            <a:avLst/>
          </a:prstGeom>
          <a:gradFill flip="none" rotWithShape="1">
            <a:gsLst>
              <a:gs pos="38000">
                <a:schemeClr val="accent1"/>
              </a:gs>
              <a:gs pos="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D5A62B6-F116-49B4-8113-732AC813C248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695325" y="2030400"/>
            <a:ext cx="10801350" cy="38953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CBC60DA-95B5-4B8A-9C10-E7B105A01E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6" y="1364400"/>
            <a:ext cx="9575999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74512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76672"/>
            <a:ext cx="957600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4381A-1796-48D3-99D8-9D18726C1C17}"/>
              </a:ext>
            </a:extLst>
          </p:cNvPr>
          <p:cNvSpPr/>
          <p:nvPr userDrawn="1"/>
        </p:nvSpPr>
        <p:spPr>
          <a:xfrm flipV="1">
            <a:off x="-7364" y="1340768"/>
            <a:ext cx="12199364" cy="441176"/>
          </a:xfrm>
          <a:prstGeom prst="rect">
            <a:avLst/>
          </a:prstGeom>
          <a:gradFill flip="none" rotWithShape="1">
            <a:gsLst>
              <a:gs pos="38000">
                <a:schemeClr val="accent1"/>
              </a:gs>
              <a:gs pos="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5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Purple+UQ">
    <p:bg>
      <p:bgPr>
        <a:gradFill>
          <a:gsLst>
            <a:gs pos="0">
              <a:srgbClr val="962A8B"/>
            </a:gs>
            <a:gs pos="61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F98853-2263-DFE9-D4DB-3497445667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000" y="360000"/>
            <a:ext cx="1512000" cy="396444"/>
          </a:xfrm>
          <a:prstGeom prst="rect">
            <a:avLst/>
          </a:prstGeom>
        </p:spPr>
      </p:pic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7B65A8D6-333F-3A35-FE2C-6A94DC5C9F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71464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B99CD-2BA7-392D-787E-F00370E1BE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71464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023C6-07DE-C4CE-B53E-9EBD389703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271464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429A183-2352-05DD-CC45-E9252D454D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271464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85FFE91-4FCD-98F3-36EB-B45F67ECA3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271464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12" name="Text Placeholder 50">
            <a:extLst>
              <a:ext uri="{FF2B5EF4-FFF2-40B4-BE49-F238E27FC236}">
                <a16:creationId xmlns:a16="http://schemas.microsoft.com/office/drawing/2014/main" id="{323BE556-8095-6235-FA78-683A56927C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1446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3" name="Text Placeholder 64">
            <a:extLst>
              <a:ext uri="{FF2B5EF4-FFF2-40B4-BE49-F238E27FC236}">
                <a16:creationId xmlns:a16="http://schemas.microsoft.com/office/drawing/2014/main" id="{4630AA05-69D5-325F-14BD-970079E151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9323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4" name="Text Placeholder 66">
            <a:extLst>
              <a:ext uri="{FF2B5EF4-FFF2-40B4-BE49-F238E27FC236}">
                <a16:creationId xmlns:a16="http://schemas.microsoft.com/office/drawing/2014/main" id="{AD24E6E9-6948-EADD-E400-0CA3533FB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15272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5" name="Text Placeholder 69">
            <a:extLst>
              <a:ext uri="{FF2B5EF4-FFF2-40B4-BE49-F238E27FC236}">
                <a16:creationId xmlns:a16="http://schemas.microsoft.com/office/drawing/2014/main" id="{88FC080D-639E-CDD8-39F3-0E362B230E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33857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Text Placeholder 71">
            <a:extLst>
              <a:ext uri="{FF2B5EF4-FFF2-40B4-BE49-F238E27FC236}">
                <a16:creationId xmlns:a16="http://schemas.microsoft.com/office/drawing/2014/main" id="{A10F09E5-D8E6-5116-664C-A35378B0AEF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67797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942A344-6F98-D9F6-9AB0-977B073AE1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75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Cover_Purple">
    <p:bg>
      <p:bgPr>
        <a:gradFill>
          <a:gsLst>
            <a:gs pos="0">
              <a:srgbClr val="962A8B"/>
            </a:gs>
            <a:gs pos="47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7B65A8D6-333F-3A35-FE2C-6A94DC5C9F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71464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B99CD-2BA7-392D-787E-F00370E1BE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71464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023C6-07DE-C4CE-B53E-9EBD389703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271464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429A183-2352-05DD-CC45-E9252D454D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271464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85FFE91-4FCD-98F3-36EB-B45F67ECA3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271464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12" name="Text Placeholder 50">
            <a:extLst>
              <a:ext uri="{FF2B5EF4-FFF2-40B4-BE49-F238E27FC236}">
                <a16:creationId xmlns:a16="http://schemas.microsoft.com/office/drawing/2014/main" id="{323BE556-8095-6235-FA78-683A56927C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1446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3" name="Text Placeholder 64">
            <a:extLst>
              <a:ext uri="{FF2B5EF4-FFF2-40B4-BE49-F238E27FC236}">
                <a16:creationId xmlns:a16="http://schemas.microsoft.com/office/drawing/2014/main" id="{4630AA05-69D5-325F-14BD-970079E151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9323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4" name="Text Placeholder 66">
            <a:extLst>
              <a:ext uri="{FF2B5EF4-FFF2-40B4-BE49-F238E27FC236}">
                <a16:creationId xmlns:a16="http://schemas.microsoft.com/office/drawing/2014/main" id="{AD24E6E9-6948-EADD-E400-0CA3533FB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15272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5" name="Text Placeholder 69">
            <a:extLst>
              <a:ext uri="{FF2B5EF4-FFF2-40B4-BE49-F238E27FC236}">
                <a16:creationId xmlns:a16="http://schemas.microsoft.com/office/drawing/2014/main" id="{88FC080D-639E-CDD8-39F3-0E362B230E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33857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Text Placeholder 71">
            <a:extLst>
              <a:ext uri="{FF2B5EF4-FFF2-40B4-BE49-F238E27FC236}">
                <a16:creationId xmlns:a16="http://schemas.microsoft.com/office/drawing/2014/main" id="{A10F09E5-D8E6-5116-664C-A35378B0AEF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67797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942A344-6F98-D9F6-9AB0-977B073AE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41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_White+U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27448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7E80FD-A9E1-4484-8211-7013D6A25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127448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5455254C-E52B-428E-99C5-B07B839CF2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127448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0C9C026C-FB6A-4A62-B08F-1942BF1B44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127448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B4FF2464-4B77-4CFF-BDD7-A46E59DD32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127448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EFEC494-73C0-494E-8DE9-7C8FE7AA87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7430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EBA3D052-5560-4BE7-B48A-7CCBABE3CB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45307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3550CE3-EB5D-48BF-BD90-C402F0393BF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71256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E78C0BDD-99F2-43E0-A486-A50E5712E47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689841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751850F8-1596-48EC-9EF7-59E146FE07B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23781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9547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AB0E-CA47-7A58-A138-441CEE01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E49C2-98EE-3A76-2594-09D5B7B3D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6B46B-6883-6097-247E-771BA8707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678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9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591AAB09-7550-493F-D65D-EEEA763FC4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8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90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1">
    <p:bg>
      <p:bgPr>
        <a:gradFill flip="none" rotWithShape="1">
          <a:gsLst>
            <a:gs pos="38000">
              <a:schemeClr val="accent1"/>
            </a:gs>
            <a:gs pos="0">
              <a:schemeClr val="accent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63200"/>
            <a:ext cx="3360109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7A89A-CD46-42F0-9B36-FC3C3F9957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26800"/>
            <a:ext cx="33601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60075-4FD5-4917-9451-8EC631DEC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08568" y="6526800"/>
            <a:ext cx="288032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6D860FF-5915-48B3-96B5-BDDDACDE2D9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8479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52728D9-330E-4A47-BE87-2C464601F5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0603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33D519AF-5E53-4F24-9084-2ECF7327DF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0603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6D75C5FE-6A47-48B9-A0B4-91C77A88F0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1874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23" name="Content Placeholder 12">
            <a:extLst>
              <a:ext uri="{FF2B5EF4-FFF2-40B4-BE49-F238E27FC236}">
                <a16:creationId xmlns:a16="http://schemas.microsoft.com/office/drawing/2014/main" id="{33D7B8C2-1ACD-4312-8BB3-841697FC26B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59418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67C8792C-10BA-48BD-91FF-8BB0072B6A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0449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494265EF-BC1F-4AB5-88E0-D2CC95870C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0449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DC9F8E9D-A5AE-4007-AFF1-906BE27AA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80449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27" name="Content Placeholder 12">
            <a:extLst>
              <a:ext uri="{FF2B5EF4-FFF2-40B4-BE49-F238E27FC236}">
                <a16:creationId xmlns:a16="http://schemas.microsoft.com/office/drawing/2014/main" id="{90AC9C95-FAAF-44D7-AEB3-55A9BA4075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365629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C07D5366-0884-4D47-8F5E-DD26E47DD27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97753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83CABAB-7230-4828-B1F7-E11FB1176D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97753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0B955060-0E65-456F-85F2-CD9B3DBD9B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19024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32" name="Content Placeholder 12">
            <a:extLst>
              <a:ext uri="{FF2B5EF4-FFF2-40B4-BE49-F238E27FC236}">
                <a16:creationId xmlns:a16="http://schemas.microsoft.com/office/drawing/2014/main" id="{2A4F6196-3D0F-4BE0-BD3B-C9E36BBF744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88479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15E2C50B-2DC6-47F9-8D16-3E43EFD224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0603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D86CC074-C4DF-413B-ACFC-9E921389EBF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20603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4DD3C6CB-D673-40EE-8AC2-EA848771B0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41874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36" name="Content Placeholder 12">
            <a:extLst>
              <a:ext uri="{FF2B5EF4-FFF2-40B4-BE49-F238E27FC236}">
                <a16:creationId xmlns:a16="http://schemas.microsoft.com/office/drawing/2014/main" id="{E5BA1771-59AA-4B95-84C2-A2C23AE5557A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559418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3FC25C93-61F9-4858-8D53-31D7E1398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80449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7458C094-0FA6-4661-80B1-A1C24EF0BBE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80449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33782FA8-9B6E-4664-B875-77934A4917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80449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40" name="Content Placeholder 12">
            <a:extLst>
              <a:ext uri="{FF2B5EF4-FFF2-40B4-BE49-F238E27FC236}">
                <a16:creationId xmlns:a16="http://schemas.microsoft.com/office/drawing/2014/main" id="{43ED1C2D-FB28-4009-ABB2-35B70129FE4D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8365629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71D6157-5171-4A88-B293-E5785627E67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97753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1A0723DC-167A-473B-8982-DB2CD67B787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97753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2FD5A5C2-3945-4278-8171-1CFA062D76C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19024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44" name="Content Placeholder 12">
            <a:extLst>
              <a:ext uri="{FF2B5EF4-FFF2-40B4-BE49-F238E27FC236}">
                <a16:creationId xmlns:a16="http://schemas.microsoft.com/office/drawing/2014/main" id="{3D7C1F14-FF83-4A5C-8785-0569A6264661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88479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FBE7A19C-BA51-4BB3-A97B-787DA18F433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20603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8EFD3BF2-E5BF-4460-A89A-9CBD1D82AA5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20603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48" name="Content Placeholder 12">
            <a:extLst>
              <a:ext uri="{FF2B5EF4-FFF2-40B4-BE49-F238E27FC236}">
                <a16:creationId xmlns:a16="http://schemas.microsoft.com/office/drawing/2014/main" id="{8B09213D-B0C4-4971-AFC3-14487E606D83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559418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C446BC-D372-4F4C-8AEC-4B7E9BBE67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980449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379728B0-640A-4AEB-A53D-B96E74DEDBF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980449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52" name="Content Placeholder 12">
            <a:extLst>
              <a:ext uri="{FF2B5EF4-FFF2-40B4-BE49-F238E27FC236}">
                <a16:creationId xmlns:a16="http://schemas.microsoft.com/office/drawing/2014/main" id="{2316115E-183D-401B-8D79-7D52C71BE5BB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8365629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5106E342-47D6-4C57-9118-A96CCCEB4E0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797753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5CDB8DBC-A756-4D95-B21B-BDFC207DBDC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797753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48ED182-B01D-B196-AC77-247930663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0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4CEE259B-5A66-48E0-9302-42413213AC23}"/>
              </a:ext>
            </a:extLst>
          </p:cNvPr>
          <p:cNvSpPr/>
          <p:nvPr userDrawn="1"/>
        </p:nvSpPr>
        <p:spPr>
          <a:xfrm>
            <a:off x="0" y="0"/>
            <a:ext cx="4295800" cy="6858000"/>
          </a:xfrm>
          <a:prstGeom prst="rect">
            <a:avLst/>
          </a:prstGeom>
          <a:gradFill>
            <a:gsLst>
              <a:gs pos="76000">
                <a:schemeClr val="accent1"/>
              </a:gs>
              <a:gs pos="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63200"/>
            <a:ext cx="3384550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7A89A-CD46-42F0-9B36-FC3C3F9957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26800"/>
            <a:ext cx="33601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1D5125DE-EAB9-47E1-BC95-9200E9193715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400581" y="1557338"/>
            <a:ext cx="5400675" cy="47513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table</a:t>
            </a:r>
            <a:endParaRPr lang="en-AU" dirty="0"/>
          </a:p>
        </p:txBody>
      </p:sp>
      <p:pic>
        <p:nvPicPr>
          <p:cNvPr id="8" name="Picture 7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11B82089-AD2A-0630-A65B-7F8A3F879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4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s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4CEE259B-5A66-48E0-9302-42413213AC23}"/>
              </a:ext>
            </a:extLst>
          </p:cNvPr>
          <p:cNvSpPr/>
          <p:nvPr userDrawn="1"/>
        </p:nvSpPr>
        <p:spPr>
          <a:xfrm>
            <a:off x="0" y="0"/>
            <a:ext cx="2783632" cy="6858000"/>
          </a:xfrm>
          <a:prstGeom prst="rect">
            <a:avLst/>
          </a:prstGeom>
          <a:gradFill>
            <a:gsLst>
              <a:gs pos="76000">
                <a:schemeClr val="accent1"/>
              </a:gs>
              <a:gs pos="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6945" y="720892"/>
            <a:ext cx="2150663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pic>
        <p:nvPicPr>
          <p:cNvPr id="8" name="Picture 7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11B82089-AD2A-0630-A65B-7F8A3F879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7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gradFill>
          <a:gsLst>
            <a:gs pos="0">
              <a:srgbClr val="962A8B"/>
            </a:gs>
            <a:gs pos="45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9" name="Picture 8" descr="A black and white number&#10;&#10;Description automatically generated">
            <a:extLst>
              <a:ext uri="{FF2B5EF4-FFF2-40B4-BE49-F238E27FC236}">
                <a16:creationId xmlns:a16="http://schemas.microsoft.com/office/drawing/2014/main" id="{B18148E4-8994-1927-951C-5A0BDC730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581" t="2143" r="-1499" b="2145"/>
          <a:stretch/>
        </p:blipFill>
        <p:spPr>
          <a:xfrm>
            <a:off x="0" y="0"/>
            <a:ext cx="4443968" cy="6858000"/>
          </a:xfrm>
          <a:prstGeom prst="rect">
            <a:avLst/>
          </a:prstGeom>
        </p:spPr>
      </p:pic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44E772C-AF98-97FA-8D5D-9851A5ACF5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817036"/>
            <a:ext cx="9576000" cy="469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650" y="6535036"/>
            <a:ext cx="288032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3D40D-3A3C-4C3B-B5E3-57416DC62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2030400"/>
            <a:ext cx="9576000" cy="36718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A9FDB414-E29D-C056-72EC-D190BE9DD307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6" r:id="rId2"/>
    <p:sldLayoutId id="2147483823" r:id="rId3"/>
    <p:sldLayoutId id="2147483864" r:id="rId4"/>
    <p:sldLayoutId id="2147483857" r:id="rId5"/>
    <p:sldLayoutId id="2147483799" r:id="rId6"/>
    <p:sldLayoutId id="2147483800" r:id="rId7"/>
    <p:sldLayoutId id="2147483835" r:id="rId8"/>
    <p:sldLayoutId id="2147483824" r:id="rId9"/>
    <p:sldLayoutId id="2147483821" r:id="rId10"/>
    <p:sldLayoutId id="2147483820" r:id="rId11"/>
    <p:sldLayoutId id="2147483650" r:id="rId12"/>
    <p:sldLayoutId id="2147483652" r:id="rId13"/>
    <p:sldLayoutId id="2147483778" r:id="rId14"/>
    <p:sldLayoutId id="2147483806" r:id="rId15"/>
    <p:sldLayoutId id="2147483779" r:id="rId16"/>
    <p:sldLayoutId id="2147483728" r:id="rId17"/>
    <p:sldLayoutId id="2147483656" r:id="rId18"/>
    <p:sldLayoutId id="2147483732" r:id="rId19"/>
    <p:sldLayoutId id="2147483657" r:id="rId20"/>
    <p:sldLayoutId id="2147483810" r:id="rId21"/>
    <p:sldLayoutId id="2147483852" r:id="rId22"/>
    <p:sldLayoutId id="2147483817" r:id="rId23"/>
    <p:sldLayoutId id="2147483825" r:id="rId24"/>
    <p:sldLayoutId id="2147483780" r:id="rId25"/>
    <p:sldLayoutId id="2147483827" r:id="rId2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1"/>
        </a:buClr>
        <a:buFont typeface="Arial" panose="020B0604020202020204" pitchFamily="34" charset="0"/>
        <a:buNone/>
        <a:defRPr lang="en-US" sz="1400" b="1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612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1"/>
        </a:buClr>
        <a:buFont typeface="Arial" panose="020B0604020202020204" pitchFamily="34" charset="0"/>
        <a:buNone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79388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accent1"/>
        </a:buClr>
        <a:buSzPct val="120000"/>
        <a:buFont typeface="Arial" panose="020B0604020202020204" pitchFamily="34" charset="0"/>
        <a:buChar char="•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77813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DM Sans" pitchFamily="2" charset="0"/>
        <a:buChar char="–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723900" indent="-2667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Arial" panose="020B0604020202020204" pitchFamily="34" charset="0"/>
        <a:buChar char="•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1600" b="0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436" userDrawn="1">
          <p15:clr>
            <a:srgbClr val="F26B43"/>
          </p15:clr>
        </p15:guide>
        <p15:guide id="9" pos="3961" userDrawn="1">
          <p15:clr>
            <a:srgbClr val="F26B43"/>
          </p15:clr>
        </p15:guide>
        <p15:guide id="10" pos="3719" userDrawn="1">
          <p15:clr>
            <a:srgbClr val="F26B43"/>
          </p15:clr>
        </p15:guide>
        <p15:guide id="11" orient="horz" pos="4110" userDrawn="1">
          <p15:clr>
            <a:srgbClr val="F26B43"/>
          </p15:clr>
        </p15:guide>
        <p15:guide id="13" pos="7242" userDrawn="1">
          <p15:clr>
            <a:srgbClr val="F26B43"/>
          </p15:clr>
        </p15:guide>
        <p15:guide id="14" orient="horz" pos="981" userDrawn="1">
          <p15:clr>
            <a:srgbClr val="F26B43"/>
          </p15:clr>
        </p15:guide>
        <p15:guide id="15" pos="2772" userDrawn="1">
          <p15:clr>
            <a:srgbClr val="F26B43"/>
          </p15:clr>
        </p15:guide>
        <p15:guide id="16" pos="2570" userDrawn="1">
          <p15:clr>
            <a:srgbClr val="F26B43"/>
          </p15:clr>
        </p15:guide>
        <p15:guide id="17" pos="5110" userDrawn="1">
          <p15:clr>
            <a:srgbClr val="F26B43"/>
          </p15:clr>
        </p15:guide>
        <p15:guide id="18" pos="4908" userDrawn="1">
          <p15:clr>
            <a:srgbClr val="F26B43"/>
          </p15:clr>
        </p15:guide>
        <p15:guide id="19" orient="horz" pos="1661" userDrawn="1">
          <p15:clr>
            <a:srgbClr val="F26B43"/>
          </p15:clr>
        </p15:guide>
        <p15:guide id="20" orient="horz" pos="19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005C-A80F-2238-5CE7-F9191431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2708920"/>
            <a:ext cx="5112568" cy="1296144"/>
          </a:xfrm>
        </p:spPr>
        <p:txBody>
          <a:bodyPr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Three Minute Thesis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Competition</a:t>
            </a:r>
          </a:p>
        </p:txBody>
      </p:sp>
    </p:spTree>
    <p:extLst>
      <p:ext uri="{BB962C8B-B14F-4D97-AF65-F5344CB8AC3E}">
        <p14:creationId xmlns:p14="http://schemas.microsoft.com/office/powerpoint/2010/main" val="417841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19F8A-5278-CE46-BF72-208A8AF3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44E38-3BA3-F3A6-A3D6-F9279A1BFB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545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6FF95-AAF5-4DDC-E932-1E27024D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57A36-1502-7EDB-20F7-C782F3265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0125417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Queensland">
  <a:themeElements>
    <a:clrScheme name="UQ">
      <a:dk1>
        <a:srgbClr val="2B1D37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962A8B"/>
      </a:accent2>
      <a:accent3>
        <a:srgbClr val="D7D1CC"/>
      </a:accent3>
      <a:accent4>
        <a:srgbClr val="E62645"/>
      </a:accent4>
      <a:accent5>
        <a:srgbClr val="4085C6"/>
      </a:accent5>
      <a:accent6>
        <a:srgbClr val="FBB800"/>
      </a:accent6>
      <a:hlink>
        <a:srgbClr val="51247A"/>
      </a:hlink>
      <a:folHlink>
        <a:srgbClr val="962A8B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7CF43B5-F299-D749-A219-EC1E22601B9F}" vid="{BEB91DF2-7C38-904D-BA66-E9BCAA0250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DM Sans</vt:lpstr>
      <vt:lpstr>Gotham Medium</vt:lpstr>
      <vt:lpstr>University of Queensland</vt:lpstr>
      <vt:lpstr>Three Minute Thesis Competition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using this template</dc:title>
  <dc:creator>Katrina Shimmin-Clarke</dc:creator>
  <cp:lastModifiedBy>Refilwe Mashoba</cp:lastModifiedBy>
  <cp:revision>68</cp:revision>
  <dcterms:created xsi:type="dcterms:W3CDTF">2022-05-13T01:47:19Z</dcterms:created>
  <dcterms:modified xsi:type="dcterms:W3CDTF">2024-04-08T09:17:22Z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2022-05-03T03:06:24Z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d96f5fcc-5603-43bf-977e-9b9329ffdd35</vt:lpwstr>
  </property>
  <property fmtid="{D5CDD505-2E9C-101B-9397-08002B2CF9AE}" pid="8" name="MSIP_Label_0f488380-630a-4f55-a077-a19445e3f360_ContentBits">
    <vt:lpwstr>0</vt:lpwstr>
  </property>
</Properties>
</file>