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6"/>
  </p:notesMasterIdLst>
  <p:handoutMasterIdLst>
    <p:handoutMasterId r:id="rId7"/>
  </p:handoutMasterIdLst>
  <p:sldIdLst>
    <p:sldId id="256" r:id="rId3"/>
    <p:sldId id="258" r:id="rId4"/>
    <p:sldId id="259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461222-8C50-C0EB-1EB8-9600170B4663}" name="Anette Degenaar" initials="AD" userId="S::Anette.Degenaar@nwu.ac.za::c5373076-bdc7-4218-81d8-36caca5060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TTE DEGENAAR" initials="AD" lastIdx="6" clrIdx="0">
    <p:extLst>
      <p:ext uri="{19B8F6BF-5375-455C-9EA6-DF929625EA0E}">
        <p15:presenceInfo xmlns:p15="http://schemas.microsoft.com/office/powerpoint/2012/main" userId="ANETTE DEGENAAR" providerId="None"/>
      </p:ext>
    </p:extLst>
  </p:cmAuthor>
  <p:cmAuthor id="2" name="LYNNETTE FOURIE" initials="LF" lastIdx="4" clrIdx="1">
    <p:extLst>
      <p:ext uri="{19B8F6BF-5375-455C-9EA6-DF929625EA0E}">
        <p15:presenceInfo xmlns:p15="http://schemas.microsoft.com/office/powerpoint/2012/main" userId="S::10071474@staff365.msfed.nwu.ac.za::45d901da-945b-4ca9-90b6-1a0e3dde8b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6DE"/>
    <a:srgbClr val="702C8D"/>
    <a:srgbClr val="FF7C80"/>
    <a:srgbClr val="6C3D91"/>
    <a:srgbClr val="00889C"/>
    <a:srgbClr val="FFD525"/>
    <a:srgbClr val="78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07"/>
  </p:normalViewPr>
  <p:slideViewPr>
    <p:cSldViewPr snapToGrid="0" snapToObjects="1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88285-5851-4C91-BAB5-0330854CC28D}" type="datetimeFigureOut">
              <a:rPr lang="en-ZA" smtClean="0"/>
              <a:t>2024/01/19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0B5A-80FC-4E2F-88DF-4847C78B6B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605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F781-C774-354D-A82E-25D0CDEA694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5650-CA33-A740-ADD5-EB46FA1D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5DC4A6-D2E3-A6BA-8E03-92D56E775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714"/>
            <a:ext cx="12191998" cy="685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2388" y="611374"/>
            <a:ext cx="7431464" cy="917592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12388" y="1622878"/>
            <a:ext cx="7431464" cy="8191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00889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5DC4A6-D2E3-A6BA-8E03-92D56E775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714"/>
            <a:ext cx="12191998" cy="6854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2388" y="611374"/>
            <a:ext cx="7431464" cy="917592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12388" y="1622878"/>
            <a:ext cx="7431464" cy="819133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rgbClr val="00889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71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06" y="365127"/>
            <a:ext cx="11278389" cy="898066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6C3D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06" y="1460981"/>
            <a:ext cx="11278389" cy="451561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38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71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3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2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8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3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61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06" y="365127"/>
            <a:ext cx="11278389" cy="898066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6C3D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06" y="1460981"/>
            <a:ext cx="11278389" cy="451561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216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0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42B42A02-A6ED-8777-CAE2-050C5F6EA1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21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42A02-A6ED-8777-CAE2-050C5F6EA1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96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9025" y="280537"/>
            <a:ext cx="7431464" cy="917592"/>
          </a:xfrm>
        </p:spPr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9025" y="1360005"/>
            <a:ext cx="7431464" cy="8191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Subheading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218" y="5805903"/>
            <a:ext cx="371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Author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77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6138-654D-4BA4-9E33-4CD84532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76" y="365127"/>
            <a:ext cx="9054353" cy="898066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Title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CA08-29A4-4E95-B9D8-EEBCCAC9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06" y="1703293"/>
            <a:ext cx="11278389" cy="4421281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ZA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401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1BBEB-9E6E-8978-D415-E7D542D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EF1BA-CF40-F09F-D68E-AAC946739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0563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  <p:tag name="ARTICULATE_DESIGN_ID_OFFICE THEME" val="1O48MR6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U_Small_PPT Template_Pattern_grey.pptx" id="{A3FEB61B-6C3F-47AF-9A48-6CD9D0E3D813}" vid="{5CA0A863-9E39-4635-9D00-ED64B3FE097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U_Small_PPT Template_Pattern_grey.pptx" id="{A3FEB61B-6C3F-47AF-9A48-6CD9D0E3D813}" vid="{5CA0A863-9E39-4635-9D00-ED64B3FE09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NWU_Small_PPT Template_Pattern_grey</Template>
  <TotalTime>1774</TotalTime>
  <Words>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Office Theme</vt:lpstr>
      <vt:lpstr>1_Office Theme</vt:lpstr>
      <vt:lpstr>Heading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NWUUSER</dc:creator>
  <cp:lastModifiedBy>Christina Van Straaten</cp:lastModifiedBy>
  <cp:revision>58</cp:revision>
  <dcterms:created xsi:type="dcterms:W3CDTF">2019-11-07T12:14:35Z</dcterms:created>
  <dcterms:modified xsi:type="dcterms:W3CDTF">2024-01-19T13:55:06Z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2491B7AF-2EC0-4966-BF57-3F970DC8AF35</vt:lpwstr>
  </property>
  <property fmtid="{D5CDD505-2E9C-101B-9397-08002B2CF9AE}" pid="3" name="ArticulatePath">
    <vt:lpwstr>POWERPOINT TEMPLAAT_1024x768</vt:lpwstr>
  </property>
</Properties>
</file>